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8" r:id="rId2"/>
    <p:sldId id="257" r:id="rId3"/>
    <p:sldId id="259" r:id="rId4"/>
    <p:sldId id="260" r:id="rId5"/>
    <p:sldId id="261" r:id="rId6"/>
    <p:sldId id="262" r:id="rId7"/>
    <p:sldId id="264" r:id="rId8"/>
    <p:sldId id="265" r:id="rId9"/>
    <p:sldId id="266" r:id="rId10"/>
    <p:sldId id="267" r:id="rId11"/>
    <p:sldId id="273" r:id="rId12"/>
    <p:sldId id="268" r:id="rId13"/>
    <p:sldId id="270" r:id="rId14"/>
    <p:sldId id="271" r:id="rId15"/>
    <p:sldId id="274" r:id="rId16"/>
    <p:sldId id="276" r:id="rId17"/>
    <p:sldId id="277" r:id="rId18"/>
    <p:sldId id="278" r:id="rId19"/>
    <p:sldId id="279" r:id="rId20"/>
    <p:sldId id="280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56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23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EADF3A-2148-41CE-B5EB-E25EDA7E0DEF}" type="datetimeFigureOut">
              <a:rPr lang="en-US" smtClean="0"/>
              <a:t>7/21/2021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9B110E-A5F4-4117-B291-9DC9093DA4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1228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9B110E-A5F4-4117-B291-9DC9093DA4A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23320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3DD97-F5DE-4136-999B-7C32BDD35A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A9FF04-EEBA-47F7-A822-C66FE54E61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27C638-61E2-4C00-AD76-7A427E09B3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81F5B-0D37-4E00-AD9E-1E393B348BB4}" type="datetimeFigureOut">
              <a:rPr lang="en-US" smtClean="0"/>
              <a:t>7/21/2021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3EFFB1-BFDD-48CE-87B5-E50DE98D31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6908F4-F546-4C80-888D-E4A1412F99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5CA12-675C-487E-B924-85B1433B18A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2353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AC4E1-79A7-48C5-A962-21946B792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F241016-2D28-4DC5-96DD-592603E7AC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176345-E3B4-4087-8432-9BA65E9692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81F5B-0D37-4E00-AD9E-1E393B348BB4}" type="datetimeFigureOut">
              <a:rPr lang="en-US" smtClean="0"/>
              <a:t>7/21/2021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A8A591-AED2-4EA4-BFFE-7391C533D5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04CD45-9123-4A2B-9A00-B4B41A50D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5CA12-675C-487E-B924-85B1433B18A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63009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07B666F-98CA-46E8-947F-7397CABD93F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9711DE-D321-4011-8900-5AAFB7E394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950DD1-F24A-4693-9E40-08E1771AE9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81F5B-0D37-4E00-AD9E-1E393B348BB4}" type="datetimeFigureOut">
              <a:rPr lang="en-US" smtClean="0"/>
              <a:t>7/21/2021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D720E1-7400-40D8-B245-2D51F47248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F8544E-6E5F-46D5-91C3-958EAB7F40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5CA12-675C-487E-B924-85B1433B18A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97125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3C604-31EF-47BA-8091-5AC346373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BAC50F-81F2-4F4F-BA36-AC21DCC31C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4507B1-6D7C-48F9-BAE9-A44DBC18AA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81F5B-0D37-4E00-AD9E-1E393B348BB4}" type="datetimeFigureOut">
              <a:rPr lang="en-US" smtClean="0"/>
              <a:t>7/21/2021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2A7C9C-7437-475D-9C6F-F410736B5E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99ED9F-C685-48F6-A9FF-DE3C6413A0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5CA12-675C-487E-B924-85B1433B18A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77101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E0D22-5B4A-4701-AAFE-5ED3795848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CC351C-9214-4ECE-BB82-F204114AB2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E89038-82B9-4C3E-8D69-F72F39DB3D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81F5B-0D37-4E00-AD9E-1E393B348BB4}" type="datetimeFigureOut">
              <a:rPr lang="en-US" smtClean="0"/>
              <a:t>7/21/2021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E53B77-373B-4FAA-B166-FC82B866F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2C8913-32EF-497A-A6E3-D89D48676B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5CA12-675C-487E-B924-85B1433B18A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6678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F93190-9DCE-4CA7-8536-9C74B0484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011EE7-AE3C-4226-BEB3-D8E6913D97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4F95AB-B39B-47AE-BCC7-0670E9AA8F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E60145-68F1-4F95-96D4-DCCCBBC78D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81F5B-0D37-4E00-AD9E-1E393B348BB4}" type="datetimeFigureOut">
              <a:rPr lang="en-US" smtClean="0"/>
              <a:t>7/21/2021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FAE11C-DCAF-4DAD-AADA-31B8E6ADF2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819ED2-AAC9-46C1-9284-76C96C8323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5CA12-675C-487E-B924-85B1433B18A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77123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AC248-7D29-457B-90D3-13FDFB0B80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EB9515-8B78-4DF7-B814-FFB9582E5A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02B117-C482-48BE-8DE6-1D2476AAA8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43DD565-245D-4F26-B90A-05EBA50F3B7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9CA6DCF-F25E-4677-AE3F-6BE04538280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DD131DA-E1D3-4B76-A248-2BAE195C3F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81F5B-0D37-4E00-AD9E-1E393B348BB4}" type="datetimeFigureOut">
              <a:rPr lang="en-US" smtClean="0"/>
              <a:t>7/21/2021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58A4199-24C7-4744-B919-C309FEC31D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E46BDBA-763C-4FF2-B329-D814EB25E2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5CA12-675C-487E-B924-85B1433B18A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17882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3CA81-7822-4B63-91AF-B414C8A37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5A11C6-DCC7-4CC6-81BA-D6C8E1A59B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81F5B-0D37-4E00-AD9E-1E393B348BB4}" type="datetimeFigureOut">
              <a:rPr lang="en-US" smtClean="0"/>
              <a:t>7/21/2021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39717C-133E-4AC1-8BA2-59CD372CD4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47EEB6-31E7-4AEA-BA6E-19866F8683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5CA12-675C-487E-B924-85B1433B18A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72980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722C5E5-48C2-4E5A-ACCC-B0F0A166FF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81F5B-0D37-4E00-AD9E-1E393B348BB4}" type="datetimeFigureOut">
              <a:rPr lang="en-US" smtClean="0"/>
              <a:t>7/21/2021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56119E-6557-4256-B24D-5F3EC57245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772A0B-F484-4138-8E15-4762C469EF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5CA12-675C-487E-B924-85B1433B18A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52029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8C262D-AF4A-4F20-B7CD-AA8F1967BC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3FE7C9-5E7D-4875-BADC-9B08FD03F3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D02E47-3AE6-4C06-9904-877F2246F7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30A592-2EB0-437A-9566-0883C30636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81F5B-0D37-4E00-AD9E-1E393B348BB4}" type="datetimeFigureOut">
              <a:rPr lang="en-US" smtClean="0"/>
              <a:t>7/21/2021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E9972D-9D54-4683-8319-1A80E31596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3E2994-681D-453E-AC3A-9C2815923E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5CA12-675C-487E-B924-85B1433B18A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5003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D7CF49-9EB2-4FE7-B4FD-A16E21D3D1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6E9D58C-D279-4D76-9C61-565B27EC866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D7C771-E804-4F01-889E-BDC155BE5B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96F8D4-4AD2-4970-A07B-F300E2070B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81F5B-0D37-4E00-AD9E-1E393B348BB4}" type="datetimeFigureOut">
              <a:rPr lang="en-US" smtClean="0"/>
              <a:t>7/21/2021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6D1080-FE08-4E58-8CB0-564DED4331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466025-DD0B-41D5-945A-044FB3557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5CA12-675C-487E-B924-85B1433B18A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6276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2EAE17-740D-4339-91D9-B7077DF5E0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DA8C46-28B2-4277-A046-D3D39EC068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2D7EAA-6F1E-4969-9B59-97CB2C22BE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581F5B-0D37-4E00-AD9E-1E393B348BB4}" type="datetimeFigureOut">
              <a:rPr lang="en-US" smtClean="0"/>
              <a:t>7/21/2021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FD3D3E-1559-477E-A167-41DA63B334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0D3841-A25C-45DD-8C77-27771CC59F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15CA12-675C-487E-B924-85B1433B18A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50577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56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3A60463-AB73-46B8-AC41-449BF135A7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03514"/>
            <a:ext cx="12192000" cy="505097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C15DF6D-E372-45E2-9342-1A5144F786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199"/>
            <a:ext cx="9144000" cy="2387600"/>
          </a:xfrm>
        </p:spPr>
        <p:txBody>
          <a:bodyPr anchor="ctr">
            <a:normAutofit/>
          </a:bodyPr>
          <a:lstStyle/>
          <a:p>
            <a:r>
              <a:rPr lang="en-US" b="1">
                <a:solidFill>
                  <a:schemeClr val="bg1"/>
                </a:solidFill>
              </a:rPr>
              <a:t>E-PROJECT</a:t>
            </a:r>
            <a:br>
              <a:rPr lang="en-US" b="1">
                <a:solidFill>
                  <a:schemeClr val="bg1"/>
                </a:solidFill>
              </a:rPr>
            </a:br>
            <a:r>
              <a:rPr lang="en-US" b="1">
                <a:solidFill>
                  <a:schemeClr val="bg1"/>
                </a:solidFill>
              </a:rPr>
              <a:t>THE CAKE WEBSITE</a:t>
            </a:r>
          </a:p>
        </p:txBody>
      </p:sp>
    </p:spTree>
    <p:extLst>
      <p:ext uri="{BB962C8B-B14F-4D97-AF65-F5344CB8AC3E}">
        <p14:creationId xmlns:p14="http://schemas.microsoft.com/office/powerpoint/2010/main" val="26635933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56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52F698-DC0B-4734-8CE6-75B68379FA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US" b="1">
                <a:solidFill>
                  <a:schemeClr val="bg1"/>
                </a:solidFill>
              </a:rPr>
              <a:t>HOME PAGE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EE6D52-40D9-401C-9752-F873BE1D2C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325564"/>
            <a:ext cx="4399628" cy="247358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93BC3F8-E190-4701-A2C3-4E809B53C0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4175" y="1325563"/>
            <a:ext cx="4399628" cy="247358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6431577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56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52F698-DC0B-4734-8CE6-75B68379FA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US" b="1">
                <a:solidFill>
                  <a:schemeClr val="bg1"/>
                </a:solidFill>
              </a:rPr>
              <a:t>HOME PAGE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E0AC25-81F7-4A92-954F-071AE59D10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065" y="1707884"/>
            <a:ext cx="6122512" cy="3442232"/>
          </a:xfrm>
          <a:prstGeom prst="rect">
            <a:avLst/>
          </a:prstGeom>
        </p:spPr>
      </p:pic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146D60FB-428B-4D3F-B560-96F0B1B477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05822" y="1707884"/>
            <a:ext cx="3779520" cy="344223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marL="0" indent="0">
              <a:buNone/>
            </a:pPr>
            <a:r>
              <a:rPr lang="en-US" sz="2400" b="1">
                <a:solidFill>
                  <a:srgbClr val="ED563B"/>
                </a:solidFill>
              </a:rPr>
              <a:t>In the home page, we build the loggin button on the right of the top website corner to help customer loggin (member) and register as a new member.</a:t>
            </a:r>
          </a:p>
        </p:txBody>
      </p:sp>
    </p:spTree>
    <p:extLst>
      <p:ext uri="{BB962C8B-B14F-4D97-AF65-F5344CB8AC3E}">
        <p14:creationId xmlns:p14="http://schemas.microsoft.com/office/powerpoint/2010/main" val="37001170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56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52F698-DC0B-4734-8CE6-75B68379FA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US" b="1">
                <a:solidFill>
                  <a:schemeClr val="bg1"/>
                </a:solidFill>
              </a:rPr>
              <a:t>PRODUCT PAGE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E1B3F1-0251-4361-908E-CA6D73C039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3909106"/>
            <a:ext cx="4399628" cy="247358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A35A6BA-FB65-490A-B971-CB5D1D2C5F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4169" y="3909105"/>
            <a:ext cx="4399628" cy="247358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3F2FFD79-94B7-4111-9B8D-60A5E18277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262650"/>
            <a:ext cx="10515599" cy="216635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lnSpcReduction="10000"/>
          </a:bodyPr>
          <a:lstStyle/>
          <a:p>
            <a:pPr marL="0" indent="0">
              <a:buNone/>
            </a:pPr>
            <a:r>
              <a:rPr lang="en-US" sz="2400" b="1">
                <a:solidFill>
                  <a:srgbClr val="ED563B"/>
                </a:solidFill>
              </a:rPr>
              <a:t>We build a product page as the figures below:</a:t>
            </a:r>
          </a:p>
          <a:p>
            <a:pPr marL="0" indent="0">
              <a:buNone/>
            </a:pPr>
            <a:r>
              <a:rPr lang="en-US" sz="2400" b="1">
                <a:solidFill>
                  <a:srgbClr val="ED563B"/>
                </a:solidFill>
              </a:rPr>
              <a:t>We divice 2 section: </a:t>
            </a:r>
          </a:p>
          <a:p>
            <a:pPr>
              <a:buFontTx/>
              <a:buChar char="-"/>
            </a:pPr>
            <a:r>
              <a:rPr lang="en-US" sz="2400" b="1">
                <a:solidFill>
                  <a:srgbClr val="ED563B"/>
                </a:solidFill>
              </a:rPr>
              <a:t>On the left are products list with a function click to view bigger size, add to cart and checkout.</a:t>
            </a:r>
          </a:p>
          <a:p>
            <a:pPr>
              <a:buFontTx/>
              <a:buChar char="-"/>
            </a:pPr>
            <a:r>
              <a:rPr lang="en-US" sz="2400" b="1">
                <a:solidFill>
                  <a:srgbClr val="ED563B"/>
                </a:solidFill>
              </a:rPr>
              <a:t>On the right are: product filter, product relative, tags and search bar.</a:t>
            </a:r>
          </a:p>
        </p:txBody>
      </p:sp>
    </p:spTree>
    <p:extLst>
      <p:ext uri="{BB962C8B-B14F-4D97-AF65-F5344CB8AC3E}">
        <p14:creationId xmlns:p14="http://schemas.microsoft.com/office/powerpoint/2010/main" val="39249440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56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52F698-DC0B-4734-8CE6-75B68379FA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US" b="1">
                <a:solidFill>
                  <a:schemeClr val="bg1"/>
                </a:solidFill>
              </a:rPr>
              <a:t>ADD TO CART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3F2FFD79-94B7-4111-9B8D-60A5E18277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5532" y="2776609"/>
            <a:ext cx="5183881" cy="1948376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marL="0" indent="0">
              <a:buNone/>
            </a:pPr>
            <a:r>
              <a:rPr lang="en-US" sz="2400" b="1">
                <a:solidFill>
                  <a:srgbClr val="ED563B"/>
                </a:solidFill>
              </a:rPr>
              <a:t>When you click on “ADD TO CART” button, will appear as the figures: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C1D713-F5E1-4549-9C24-4DA9444C5E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462" t="1617" r="16577" b="2131"/>
          <a:stretch/>
        </p:blipFill>
        <p:spPr>
          <a:xfrm>
            <a:off x="6278880" y="1480623"/>
            <a:ext cx="5702058" cy="454034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0733649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56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52F698-DC0B-4734-8CE6-75B68379FA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US" b="1">
                <a:solidFill>
                  <a:schemeClr val="bg1"/>
                </a:solidFill>
              </a:rPr>
              <a:t>CHECK OUT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4CB4C6C-07F8-4894-B742-8F4C0C1DDC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75" r="6875"/>
          <a:stretch/>
        </p:blipFill>
        <p:spPr>
          <a:xfrm>
            <a:off x="1929032" y="1285033"/>
            <a:ext cx="8333935" cy="543252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74102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56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52F698-DC0B-4734-8CE6-75B68379FA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US" b="1">
                <a:solidFill>
                  <a:schemeClr val="bg1"/>
                </a:solidFill>
              </a:rPr>
              <a:t>ABOUT US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3D9772-61CB-4AAD-AC04-8A8EB7AF63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871" y="1480624"/>
            <a:ext cx="10827434" cy="910884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marL="0" indent="0">
              <a:buNone/>
            </a:pPr>
            <a:r>
              <a:rPr lang="en-US" sz="2400" b="1">
                <a:solidFill>
                  <a:srgbClr val="ED563B"/>
                </a:solidFill>
              </a:rPr>
              <a:t>To tell visitors about our Mission, Vision and Values.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0C0B16-6332-4105-AB50-7102A42E67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941822"/>
            <a:ext cx="4979963" cy="279986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683CB71-09FB-4CBA-9C26-7081FF0E4D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3837" y="2941822"/>
            <a:ext cx="4979963" cy="279986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2442770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56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52F698-DC0B-4734-8CE6-75B68379FA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US" b="1">
                <a:solidFill>
                  <a:schemeClr val="bg1"/>
                </a:solidFill>
              </a:rPr>
              <a:t>TESTIMONIAL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3D9772-61CB-4AAD-AC04-8A8EB7AF63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871" y="1480624"/>
            <a:ext cx="10827434" cy="910884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marL="0" indent="0">
              <a:buNone/>
            </a:pPr>
            <a:r>
              <a:rPr lang="en-US" sz="2400" b="1">
                <a:solidFill>
                  <a:srgbClr val="ED563B"/>
                </a:solidFill>
              </a:rPr>
              <a:t>To tell visitor about: “what customer say about us”, show all review and ratings, and people talk about our products.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89A47B-4D7B-454E-9183-C704348AAB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871" y="2988458"/>
            <a:ext cx="5257800" cy="295607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53DF768-2F8C-4471-9773-597DD95B27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8331" y="2988458"/>
            <a:ext cx="5257801" cy="295607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6616833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56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52F698-DC0B-4734-8CE6-75B68379FA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US" b="1">
                <a:solidFill>
                  <a:schemeClr val="bg1"/>
                </a:solidFill>
              </a:rPr>
              <a:t>FAQs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3D9772-61CB-4AAD-AC04-8A8EB7AF63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871" y="1480624"/>
            <a:ext cx="10827434" cy="910884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marL="0" indent="0">
              <a:buNone/>
            </a:pPr>
            <a:r>
              <a:rPr lang="en-US" sz="2400" b="1">
                <a:solidFill>
                  <a:srgbClr val="ED563B"/>
                </a:solidFill>
              </a:rPr>
              <a:t>To resolve all customer problem as: order, shipping, pricing, billing or customize their cake...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795EB9-AE8A-4F48-B703-E2C1735370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9945" y="2717135"/>
            <a:ext cx="6752109" cy="379620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0487459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56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52F698-DC0B-4734-8CE6-75B68379FA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US" b="1">
                <a:solidFill>
                  <a:schemeClr val="bg1"/>
                </a:solidFill>
              </a:rPr>
              <a:t>TERM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3D9772-61CB-4AAD-AC04-8A8EB7AF63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883" y="1800665"/>
            <a:ext cx="4890868" cy="3924886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marL="0" indent="0">
              <a:buNone/>
            </a:pPr>
            <a:r>
              <a:rPr lang="en-US" sz="2400" b="1">
                <a:solidFill>
                  <a:srgbClr val="ED563B"/>
                </a:solidFill>
              </a:rPr>
              <a:t>What’s covered in these terms:</a:t>
            </a:r>
          </a:p>
          <a:p>
            <a:pPr>
              <a:buFontTx/>
              <a:buChar char="-"/>
            </a:pPr>
            <a:r>
              <a:rPr lang="en-US" sz="2400" b="1">
                <a:solidFill>
                  <a:srgbClr val="ED563B"/>
                </a:solidFill>
              </a:rPr>
              <a:t>What you can expect from us: which describes how we provide and develop our services.</a:t>
            </a:r>
          </a:p>
          <a:p>
            <a:pPr>
              <a:buFontTx/>
              <a:buChar char="-"/>
            </a:pPr>
            <a:r>
              <a:rPr lang="en-US" sz="2400" b="1">
                <a:solidFill>
                  <a:srgbClr val="ED563B"/>
                </a:solidFill>
              </a:rPr>
              <a:t>What we expect from you, which establishes certain rules for using our services</a:t>
            </a:r>
          </a:p>
          <a:p>
            <a:pPr marL="0" indent="0">
              <a:buNone/>
            </a:pPr>
            <a:endParaRPr lang="en-US" sz="2400" b="1">
              <a:solidFill>
                <a:srgbClr val="ED563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F459D16-3796-474C-9009-CCFF61071C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96" r="1636"/>
          <a:stretch/>
        </p:blipFill>
        <p:spPr>
          <a:xfrm>
            <a:off x="5219115" y="1800665"/>
            <a:ext cx="6601734" cy="392488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3401293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56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52F698-DC0B-4734-8CE6-75B68379FA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US" b="1">
                <a:solidFill>
                  <a:schemeClr val="bg1"/>
                </a:solidFill>
              </a:rPr>
              <a:t>CONTACT US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3D9772-61CB-4AAD-AC04-8A8EB7AF63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5832" y="1800664"/>
            <a:ext cx="4409049" cy="391805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>
              <a:buFontTx/>
              <a:buChar char="-"/>
            </a:pPr>
            <a:r>
              <a:rPr lang="en-US" sz="2400" b="1">
                <a:solidFill>
                  <a:srgbClr val="ED563B"/>
                </a:solidFill>
              </a:rPr>
              <a:t>Show all our store</a:t>
            </a:r>
          </a:p>
          <a:p>
            <a:pPr>
              <a:buFontTx/>
              <a:buChar char="-"/>
            </a:pPr>
            <a:r>
              <a:rPr lang="en-US" sz="2400" b="1">
                <a:solidFill>
                  <a:srgbClr val="ED563B"/>
                </a:solidFill>
              </a:rPr>
              <a:t>Contact details</a:t>
            </a:r>
          </a:p>
          <a:p>
            <a:pPr>
              <a:buFontTx/>
              <a:buChar char="-"/>
            </a:pPr>
            <a:r>
              <a:rPr lang="en-US" sz="2400" b="1">
                <a:solidFill>
                  <a:srgbClr val="ED563B"/>
                </a:solidFill>
              </a:rPr>
              <a:t>If you need your, please leave your information, we will contact in 1 hours.</a:t>
            </a:r>
          </a:p>
          <a:p>
            <a:pPr marL="0" indent="0">
              <a:buNone/>
            </a:pPr>
            <a:endParaRPr lang="en-US" sz="2400" b="1">
              <a:solidFill>
                <a:srgbClr val="ED563B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2B50CF8-D413-4C5B-AC57-1643869E8B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2576" y="1800664"/>
            <a:ext cx="6968836" cy="391805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919920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56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81DAA-A3C7-424E-B39F-CD60EB5CB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b="1">
                <a:solidFill>
                  <a:schemeClr val="bg1"/>
                </a:solidFill>
              </a:rPr>
              <a:t>OVERVIEW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407C70C-2B7F-4BF1-8E63-406F9480588B}"/>
              </a:ext>
            </a:extLst>
          </p:cNvPr>
          <p:cNvSpPr/>
          <p:nvPr/>
        </p:nvSpPr>
        <p:spPr>
          <a:xfrm>
            <a:off x="2790093" y="1690688"/>
            <a:ext cx="6611814" cy="831606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>
                <a:solidFill>
                  <a:srgbClr val="ED563B"/>
                </a:solidFill>
              </a:rPr>
              <a:t>1. INTRODUCTION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F3041DF-5940-45E2-AEB0-423CE6A63DD0}"/>
              </a:ext>
            </a:extLst>
          </p:cNvPr>
          <p:cNvSpPr/>
          <p:nvPr/>
        </p:nvSpPr>
        <p:spPr>
          <a:xfrm>
            <a:off x="2790093" y="2833347"/>
            <a:ext cx="6611814" cy="831606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>
                <a:solidFill>
                  <a:srgbClr val="ED563B"/>
                </a:solidFill>
              </a:rPr>
              <a:t>2. TEAM MEMBER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DE12773-1BA9-4CAC-9748-10B4025C8E79}"/>
              </a:ext>
            </a:extLst>
          </p:cNvPr>
          <p:cNvSpPr/>
          <p:nvPr/>
        </p:nvSpPr>
        <p:spPr>
          <a:xfrm>
            <a:off x="2790093" y="3968972"/>
            <a:ext cx="6611814" cy="831606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rtl="0"/>
            <a:r>
              <a:rPr lang="en-US" sz="2400" b="1">
                <a:solidFill>
                  <a:srgbClr val="ED563B"/>
                </a:solidFill>
                <a:effectLst/>
              </a:rPr>
              <a:t>3. THE TECHNOLOGY WE USED 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D3AFF0B-35AD-4BEC-8486-6E985062D317}"/>
              </a:ext>
            </a:extLst>
          </p:cNvPr>
          <p:cNvSpPr/>
          <p:nvPr/>
        </p:nvSpPr>
        <p:spPr>
          <a:xfrm>
            <a:off x="2790093" y="5104597"/>
            <a:ext cx="6611814" cy="831606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>
                <a:solidFill>
                  <a:srgbClr val="ED563B"/>
                </a:solidFill>
              </a:rPr>
              <a:t>4. WEBSITE STRUCTURE AND FUNCTIONS</a:t>
            </a:r>
          </a:p>
        </p:txBody>
      </p:sp>
    </p:spTree>
    <p:extLst>
      <p:ext uri="{BB962C8B-B14F-4D97-AF65-F5344CB8AC3E}">
        <p14:creationId xmlns:p14="http://schemas.microsoft.com/office/powerpoint/2010/main" val="4176802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1" animBg="1"/>
      <p:bldP spid="7" grpId="0" animBg="1"/>
      <p:bldP spid="8" grpId="0" animBg="1"/>
      <p:bldP spid="9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56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8B6DB8B-DB39-443C-91DC-E9B698D58D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04" y="235634"/>
            <a:ext cx="12134791" cy="6386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2373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56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88B175-3F59-46C0-BA38-C3976C697F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>
                <a:solidFill>
                  <a:schemeClr val="bg1"/>
                </a:solidFill>
              </a:rPr>
              <a:t>1. 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98C2A0-0A4E-4C20-8E7F-63BE73E9F1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/>
            <a:r>
              <a:rPr lang="en-US" sz="240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In today’s day to day life purchasing of products by visiting stores has become a tough job. As a standing in a queue for making the payment of the product has become difficult for customers. To overcome these difficulties, we are coming up with TheCake.</a:t>
            </a:r>
          </a:p>
          <a:p>
            <a:pPr marL="0" marR="0"/>
            <a:r>
              <a:rPr lang="en-US" sz="240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The purpose of our project is to design, publish and maintain a website for our Cake manufactures. TheCake is the Cake website which helps to choose a wide range of products through your desktop or smartphone rather than visiting the outlets. It is developed using HTML5, CSS3, Javascript which is a basis of almost website, the basic e-commerce functionality in website can be achieved through Javascript. It has been developed to handle </a:t>
            </a:r>
            <a:r>
              <a:rPr lang="en-IN" sz="2400">
                <a:solidFill>
                  <a:schemeClr val="bg1"/>
                </a:solidFill>
                <a:effectLst/>
                <a:ea typeface="Calibri" panose="020F0502020204030204" pitchFamily="34" charset="0"/>
              </a:rPr>
              <a:t>dummy procedure for buying to be added and checkout.</a:t>
            </a:r>
            <a:endParaRPr lang="en-US" sz="2400">
              <a:solidFill>
                <a:schemeClr val="bg1"/>
              </a:solidFill>
              <a:effectLst/>
              <a:ea typeface="Times New Roman" panose="02020603050405020304" pitchFamily="18" charset="0"/>
            </a:endParaRPr>
          </a:p>
          <a:p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01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56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76027-F9C5-4CE3-BA96-2ACD35C6BE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>
                <a:solidFill>
                  <a:schemeClr val="bg1"/>
                </a:solidFill>
              </a:rPr>
              <a:t>2. TEAM MEMBER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0A179DC-4232-44FD-9288-32ABC06ACE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4046" y="2184087"/>
            <a:ext cx="2489821" cy="248982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CDA7F89-6458-4CE5-9269-6418F14768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902" y="2184087"/>
            <a:ext cx="2489821" cy="248982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94DD33A-B604-431B-9001-FB1160EDB8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619" y="2184088"/>
            <a:ext cx="2489821" cy="248982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9906B56-1147-4090-8390-D250827A89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3475" y="2184088"/>
            <a:ext cx="2489821" cy="2489821"/>
          </a:xfrm>
          <a:prstGeom prst="rect">
            <a:avLst/>
          </a:prstGeom>
        </p:spPr>
      </p:pic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24B7BB28-38D8-4B3C-8DA8-FB393B95CCDD}"/>
              </a:ext>
            </a:extLst>
          </p:cNvPr>
          <p:cNvSpPr/>
          <p:nvPr/>
        </p:nvSpPr>
        <p:spPr>
          <a:xfrm>
            <a:off x="652902" y="4847260"/>
            <a:ext cx="2489821" cy="836088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>
                <a:solidFill>
                  <a:srgbClr val="ED563B"/>
                </a:solidFill>
              </a:rPr>
              <a:t>Leader</a:t>
            </a:r>
          </a:p>
          <a:p>
            <a:pPr algn="ctr"/>
            <a:r>
              <a:rPr lang="en-US" sz="2200" b="1">
                <a:solidFill>
                  <a:srgbClr val="ED563B"/>
                </a:solidFill>
              </a:rPr>
              <a:t>Hieu Nguyen Cao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1F12C6EA-19E4-45EC-87DF-936B80FA6317}"/>
              </a:ext>
            </a:extLst>
          </p:cNvPr>
          <p:cNvSpPr/>
          <p:nvPr/>
        </p:nvSpPr>
        <p:spPr>
          <a:xfrm>
            <a:off x="3473475" y="4847260"/>
            <a:ext cx="2489821" cy="836088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>
                <a:solidFill>
                  <a:srgbClr val="ED563B"/>
                </a:solidFill>
              </a:rPr>
              <a:t>Member</a:t>
            </a:r>
          </a:p>
          <a:p>
            <a:pPr algn="ctr"/>
            <a:r>
              <a:rPr lang="en-US" sz="2200" b="1">
                <a:solidFill>
                  <a:srgbClr val="ED563B"/>
                </a:solidFill>
              </a:rPr>
              <a:t>Khoi Nguyen Sy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089F9B4E-5D68-4646-B9D9-80AF0B0E70B5}"/>
              </a:ext>
            </a:extLst>
          </p:cNvPr>
          <p:cNvSpPr/>
          <p:nvPr/>
        </p:nvSpPr>
        <p:spPr>
          <a:xfrm>
            <a:off x="6294046" y="4847260"/>
            <a:ext cx="2489821" cy="836088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>
                <a:solidFill>
                  <a:srgbClr val="ED563B"/>
                </a:solidFill>
              </a:rPr>
              <a:t>Member</a:t>
            </a:r>
          </a:p>
          <a:p>
            <a:pPr algn="ctr"/>
            <a:r>
              <a:rPr lang="en-US" sz="2200" b="1">
                <a:solidFill>
                  <a:srgbClr val="ED563B"/>
                </a:solidFill>
              </a:rPr>
              <a:t>Trang Nguyen Mai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5688BA62-E262-43F4-B57A-4F5D153D1BBC}"/>
              </a:ext>
            </a:extLst>
          </p:cNvPr>
          <p:cNvSpPr/>
          <p:nvPr/>
        </p:nvSpPr>
        <p:spPr>
          <a:xfrm>
            <a:off x="9114619" y="4847260"/>
            <a:ext cx="2489821" cy="836088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>
                <a:solidFill>
                  <a:srgbClr val="ED563B"/>
                </a:solidFill>
              </a:rPr>
              <a:t>Member</a:t>
            </a:r>
          </a:p>
          <a:p>
            <a:pPr algn="ctr"/>
            <a:r>
              <a:rPr lang="en-US" sz="2200" b="1">
                <a:solidFill>
                  <a:srgbClr val="ED563B"/>
                </a:solidFill>
              </a:rPr>
              <a:t>Thai Ngo Hong</a:t>
            </a:r>
          </a:p>
        </p:txBody>
      </p:sp>
    </p:spTree>
    <p:extLst>
      <p:ext uri="{BB962C8B-B14F-4D97-AF65-F5344CB8AC3E}">
        <p14:creationId xmlns:p14="http://schemas.microsoft.com/office/powerpoint/2010/main" val="3862906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  <p:bldP spid="2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56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3BABCE-2197-4262-A5AE-E359C827F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400" b="1">
                <a:solidFill>
                  <a:schemeClr val="bg1"/>
                </a:solidFill>
                <a:effectLst/>
              </a:rPr>
              <a:t>3. THE TECHNOLOGY WE USED 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D8BBF48B-5A7F-43B7-B22E-78CD5401E99E}"/>
              </a:ext>
            </a:extLst>
          </p:cNvPr>
          <p:cNvSpPr txBox="1">
            <a:spLocks/>
          </p:cNvSpPr>
          <p:nvPr/>
        </p:nvSpPr>
        <p:spPr>
          <a:xfrm>
            <a:off x="6747803" y="2191385"/>
            <a:ext cx="3452446" cy="1428616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600" b="1">
                <a:solidFill>
                  <a:srgbClr val="ED563B"/>
                </a:solidFill>
              </a:rPr>
              <a:t>CSS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D8A2E441-E66C-46E1-9C1C-7F5BBB986A40}"/>
              </a:ext>
            </a:extLst>
          </p:cNvPr>
          <p:cNvSpPr txBox="1">
            <a:spLocks/>
          </p:cNvSpPr>
          <p:nvPr/>
        </p:nvSpPr>
        <p:spPr>
          <a:xfrm>
            <a:off x="1991751" y="4120698"/>
            <a:ext cx="3452446" cy="1428616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600" b="1">
                <a:solidFill>
                  <a:srgbClr val="ED563B"/>
                </a:solidFill>
              </a:rPr>
              <a:t>JAVA SCRIPT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DA579445-8325-43D1-99FD-18772DC82EC2}"/>
              </a:ext>
            </a:extLst>
          </p:cNvPr>
          <p:cNvSpPr txBox="1">
            <a:spLocks/>
          </p:cNvSpPr>
          <p:nvPr/>
        </p:nvSpPr>
        <p:spPr>
          <a:xfrm>
            <a:off x="6747803" y="4120698"/>
            <a:ext cx="3452446" cy="1428616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600" b="1">
                <a:solidFill>
                  <a:srgbClr val="ED563B"/>
                </a:solidFill>
              </a:rPr>
              <a:t>NO PLUGINS ARE USE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AE95C24B-47DB-47AB-A6CC-36EECA6453B9}"/>
              </a:ext>
            </a:extLst>
          </p:cNvPr>
          <p:cNvSpPr txBox="1">
            <a:spLocks/>
          </p:cNvSpPr>
          <p:nvPr/>
        </p:nvSpPr>
        <p:spPr>
          <a:xfrm>
            <a:off x="1991751" y="2191385"/>
            <a:ext cx="3452446" cy="1428616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600" b="1">
                <a:solidFill>
                  <a:srgbClr val="ED563B"/>
                </a:solidFill>
              </a:rPr>
              <a:t>HTML5</a:t>
            </a:r>
          </a:p>
        </p:txBody>
      </p:sp>
    </p:spTree>
    <p:extLst>
      <p:ext uri="{BB962C8B-B14F-4D97-AF65-F5344CB8AC3E}">
        <p14:creationId xmlns:p14="http://schemas.microsoft.com/office/powerpoint/2010/main" val="2909914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56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986559-C48D-4E0C-97B9-1BB4BE6F31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400" b="1">
                <a:solidFill>
                  <a:schemeClr val="bg1"/>
                </a:solidFill>
              </a:rPr>
              <a:t>4. WEBSITE STRUCTURE AND FUNCTIONS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739406-986E-4F06-895C-A78E9D2FEF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We build total 20 websites: Home, Product, About us, Testimonial, FAQ, Blog, Contact, Checkout, Add to cart…</a:t>
            </a:r>
          </a:p>
        </p:txBody>
      </p:sp>
    </p:spTree>
    <p:extLst>
      <p:ext uri="{BB962C8B-B14F-4D97-AF65-F5344CB8AC3E}">
        <p14:creationId xmlns:p14="http://schemas.microsoft.com/office/powerpoint/2010/main" val="11951580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56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925FAC7-C9A2-4F66-B5A3-0554BBCEB3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40740" y="196947"/>
            <a:ext cx="1510519" cy="675249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marL="0" indent="0" algn="ctr">
              <a:buNone/>
            </a:pPr>
            <a:r>
              <a:rPr lang="en-US" sz="2400" b="1">
                <a:solidFill>
                  <a:srgbClr val="ED563B"/>
                </a:solidFill>
              </a:rPr>
              <a:t>HOME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DC28B524-91B2-40ED-B357-2FD752BCB9A4}"/>
              </a:ext>
            </a:extLst>
          </p:cNvPr>
          <p:cNvSpPr txBox="1">
            <a:spLocks/>
          </p:cNvSpPr>
          <p:nvPr/>
        </p:nvSpPr>
        <p:spPr>
          <a:xfrm>
            <a:off x="1195784" y="1465373"/>
            <a:ext cx="1510519" cy="675249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b="1">
                <a:solidFill>
                  <a:srgbClr val="ED563B"/>
                </a:solidFill>
              </a:rPr>
              <a:t>Product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AD40BE72-51A5-4BC2-BAB6-B163AE77A730}"/>
              </a:ext>
            </a:extLst>
          </p:cNvPr>
          <p:cNvSpPr txBox="1">
            <a:spLocks/>
          </p:cNvSpPr>
          <p:nvPr/>
        </p:nvSpPr>
        <p:spPr>
          <a:xfrm>
            <a:off x="7055073" y="1460678"/>
            <a:ext cx="1510519" cy="675249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b="1">
                <a:solidFill>
                  <a:srgbClr val="ED563B"/>
                </a:solidFill>
              </a:rPr>
              <a:t>Blog</a:t>
            </a:r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00E3A48C-FD39-4E44-AC52-C8DC7A76C5E5}"/>
              </a:ext>
            </a:extLst>
          </p:cNvPr>
          <p:cNvSpPr txBox="1">
            <a:spLocks/>
          </p:cNvSpPr>
          <p:nvPr/>
        </p:nvSpPr>
        <p:spPr>
          <a:xfrm>
            <a:off x="9485697" y="1460678"/>
            <a:ext cx="1510519" cy="675249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b="1">
                <a:solidFill>
                  <a:srgbClr val="ED563B"/>
                </a:solidFill>
              </a:rPr>
              <a:t>Contact</a:t>
            </a:r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9F2444CA-88BC-4294-ADB5-3E28A0DA76F3}"/>
              </a:ext>
            </a:extLst>
          </p:cNvPr>
          <p:cNvSpPr txBox="1">
            <a:spLocks/>
          </p:cNvSpPr>
          <p:nvPr/>
        </p:nvSpPr>
        <p:spPr>
          <a:xfrm>
            <a:off x="1195784" y="2506982"/>
            <a:ext cx="1510519" cy="675249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b="1">
                <a:solidFill>
                  <a:srgbClr val="ED563B"/>
                </a:solidFill>
              </a:rPr>
              <a:t>Cakes</a:t>
            </a:r>
          </a:p>
        </p:txBody>
      </p: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BE973C1D-BD17-4A58-A9E4-8B454166BB42}"/>
              </a:ext>
            </a:extLst>
          </p:cNvPr>
          <p:cNvSpPr txBox="1">
            <a:spLocks/>
          </p:cNvSpPr>
          <p:nvPr/>
        </p:nvSpPr>
        <p:spPr>
          <a:xfrm>
            <a:off x="1184413" y="3549195"/>
            <a:ext cx="1631819" cy="675249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b="1">
                <a:solidFill>
                  <a:srgbClr val="ED563B"/>
                </a:solidFill>
              </a:rPr>
              <a:t>Design your cake</a:t>
            </a:r>
          </a:p>
        </p:txBody>
      </p:sp>
      <p:sp>
        <p:nvSpPr>
          <p:cNvPr id="14" name="Content Placeholder 4">
            <a:extLst>
              <a:ext uri="{FF2B5EF4-FFF2-40B4-BE49-F238E27FC236}">
                <a16:creationId xmlns:a16="http://schemas.microsoft.com/office/drawing/2014/main" id="{0BCA2E77-D5D2-45E9-A2D8-4971351ACEFB}"/>
              </a:ext>
            </a:extLst>
          </p:cNvPr>
          <p:cNvSpPr txBox="1">
            <a:spLocks/>
          </p:cNvSpPr>
          <p:nvPr/>
        </p:nvSpPr>
        <p:spPr>
          <a:xfrm>
            <a:off x="1195784" y="4590804"/>
            <a:ext cx="1631816" cy="675249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b="1">
                <a:solidFill>
                  <a:srgbClr val="ED563B"/>
                </a:solidFill>
              </a:rPr>
              <a:t>Event Cakes</a:t>
            </a:r>
          </a:p>
        </p:txBody>
      </p:sp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33C35A7B-E0D4-4529-8103-9F52EC0B1FCF}"/>
              </a:ext>
            </a:extLst>
          </p:cNvPr>
          <p:cNvSpPr txBox="1">
            <a:spLocks/>
          </p:cNvSpPr>
          <p:nvPr/>
        </p:nvSpPr>
        <p:spPr>
          <a:xfrm>
            <a:off x="4299515" y="1460678"/>
            <a:ext cx="1510519" cy="675249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b="1">
                <a:solidFill>
                  <a:srgbClr val="ED563B"/>
                </a:solidFill>
              </a:rPr>
              <a:t>About Us</a:t>
            </a:r>
          </a:p>
        </p:txBody>
      </p:sp>
      <p:sp>
        <p:nvSpPr>
          <p:cNvPr id="16" name="Content Placeholder 4">
            <a:extLst>
              <a:ext uri="{FF2B5EF4-FFF2-40B4-BE49-F238E27FC236}">
                <a16:creationId xmlns:a16="http://schemas.microsoft.com/office/drawing/2014/main" id="{879BAA94-F36A-4B60-A44F-1BD0520EFA1D}"/>
              </a:ext>
            </a:extLst>
          </p:cNvPr>
          <p:cNvSpPr txBox="1">
            <a:spLocks/>
          </p:cNvSpPr>
          <p:nvPr/>
        </p:nvSpPr>
        <p:spPr>
          <a:xfrm>
            <a:off x="4299515" y="2368673"/>
            <a:ext cx="1510519" cy="675249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b="1">
                <a:solidFill>
                  <a:srgbClr val="ED563B"/>
                </a:solidFill>
              </a:rPr>
              <a:t>About Us</a:t>
            </a:r>
          </a:p>
        </p:txBody>
      </p:sp>
      <p:sp>
        <p:nvSpPr>
          <p:cNvPr id="17" name="Content Placeholder 4">
            <a:extLst>
              <a:ext uri="{FF2B5EF4-FFF2-40B4-BE49-F238E27FC236}">
                <a16:creationId xmlns:a16="http://schemas.microsoft.com/office/drawing/2014/main" id="{9CCC650E-17A4-41A7-B14E-DA0ABDA70DB6}"/>
              </a:ext>
            </a:extLst>
          </p:cNvPr>
          <p:cNvSpPr txBox="1">
            <a:spLocks/>
          </p:cNvSpPr>
          <p:nvPr/>
        </p:nvSpPr>
        <p:spPr>
          <a:xfrm>
            <a:off x="4299515" y="3276668"/>
            <a:ext cx="1510519" cy="675249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b="1">
                <a:solidFill>
                  <a:srgbClr val="ED563B"/>
                </a:solidFill>
              </a:rPr>
              <a:t>Team</a:t>
            </a:r>
          </a:p>
        </p:txBody>
      </p:sp>
      <p:sp>
        <p:nvSpPr>
          <p:cNvPr id="18" name="Content Placeholder 4">
            <a:extLst>
              <a:ext uri="{FF2B5EF4-FFF2-40B4-BE49-F238E27FC236}">
                <a16:creationId xmlns:a16="http://schemas.microsoft.com/office/drawing/2014/main" id="{0DCBCA88-E109-463E-9CE0-324003B99612}"/>
              </a:ext>
            </a:extLst>
          </p:cNvPr>
          <p:cNvSpPr txBox="1">
            <a:spLocks/>
          </p:cNvSpPr>
          <p:nvPr/>
        </p:nvSpPr>
        <p:spPr>
          <a:xfrm>
            <a:off x="4299515" y="4184663"/>
            <a:ext cx="1685395" cy="675249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b="1">
                <a:solidFill>
                  <a:srgbClr val="ED563B"/>
                </a:solidFill>
              </a:rPr>
              <a:t>Testimonial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B1D71794-592F-43FE-A2F8-270F6F9E8F61}"/>
              </a:ext>
            </a:extLst>
          </p:cNvPr>
          <p:cNvSpPr txBox="1">
            <a:spLocks/>
          </p:cNvSpPr>
          <p:nvPr/>
        </p:nvSpPr>
        <p:spPr>
          <a:xfrm>
            <a:off x="4299515" y="5092658"/>
            <a:ext cx="1510519" cy="675249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b="1">
                <a:solidFill>
                  <a:srgbClr val="ED563B"/>
                </a:solidFill>
              </a:rPr>
              <a:t>FAQs</a:t>
            </a:r>
          </a:p>
        </p:txBody>
      </p:sp>
      <p:sp>
        <p:nvSpPr>
          <p:cNvPr id="32" name="Content Placeholder 4">
            <a:extLst>
              <a:ext uri="{FF2B5EF4-FFF2-40B4-BE49-F238E27FC236}">
                <a16:creationId xmlns:a16="http://schemas.microsoft.com/office/drawing/2014/main" id="{1CE3A726-D73C-4061-A7C7-D31F41DECACF}"/>
              </a:ext>
            </a:extLst>
          </p:cNvPr>
          <p:cNvSpPr txBox="1">
            <a:spLocks/>
          </p:cNvSpPr>
          <p:nvPr/>
        </p:nvSpPr>
        <p:spPr>
          <a:xfrm>
            <a:off x="4299515" y="6000653"/>
            <a:ext cx="1510519" cy="675249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b="1">
                <a:solidFill>
                  <a:srgbClr val="ED563B"/>
                </a:solidFill>
              </a:rPr>
              <a:t>Term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830A306C-C79C-4647-B8B8-28A2E22E3E10}"/>
              </a:ext>
            </a:extLst>
          </p:cNvPr>
          <p:cNvCxnSpPr>
            <a:cxnSpLocks/>
          </p:cNvCxnSpPr>
          <p:nvPr/>
        </p:nvCxnSpPr>
        <p:spPr>
          <a:xfrm>
            <a:off x="759655" y="1798302"/>
            <a:ext cx="0" cy="313012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D1DF1FD2-6103-4519-BDF7-2BF13C67B8AE}"/>
              </a:ext>
            </a:extLst>
          </p:cNvPr>
          <p:cNvCxnSpPr>
            <a:endCxn id="6" idx="1"/>
          </p:cNvCxnSpPr>
          <p:nvPr/>
        </p:nvCxnSpPr>
        <p:spPr>
          <a:xfrm>
            <a:off x="759655" y="1798302"/>
            <a:ext cx="436129" cy="469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BD20C54B-8CF1-4ECF-8F4F-5DB8AE5D1CD7}"/>
              </a:ext>
            </a:extLst>
          </p:cNvPr>
          <p:cNvCxnSpPr>
            <a:cxnSpLocks/>
          </p:cNvCxnSpPr>
          <p:nvPr/>
        </p:nvCxnSpPr>
        <p:spPr>
          <a:xfrm>
            <a:off x="759653" y="2851704"/>
            <a:ext cx="436132" cy="2349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94387ADA-8254-43A8-BDC9-C6FCA0783173}"/>
              </a:ext>
            </a:extLst>
          </p:cNvPr>
          <p:cNvCxnSpPr>
            <a:cxnSpLocks/>
          </p:cNvCxnSpPr>
          <p:nvPr/>
        </p:nvCxnSpPr>
        <p:spPr>
          <a:xfrm>
            <a:off x="745122" y="3900410"/>
            <a:ext cx="436132" cy="2349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26C92038-A06F-473B-ACE5-8AE53AB2D08D}"/>
              </a:ext>
            </a:extLst>
          </p:cNvPr>
          <p:cNvCxnSpPr>
            <a:cxnSpLocks/>
          </p:cNvCxnSpPr>
          <p:nvPr/>
        </p:nvCxnSpPr>
        <p:spPr>
          <a:xfrm>
            <a:off x="756030" y="4919586"/>
            <a:ext cx="436132" cy="2349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7E17E3F6-649B-4267-BB4D-422CDA90039D}"/>
              </a:ext>
            </a:extLst>
          </p:cNvPr>
          <p:cNvCxnSpPr/>
          <p:nvPr/>
        </p:nvCxnSpPr>
        <p:spPr>
          <a:xfrm>
            <a:off x="3860690" y="1798301"/>
            <a:ext cx="0" cy="453997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6E24167B-C0C5-4F38-BF16-DC744AEBF2DC}"/>
              </a:ext>
            </a:extLst>
          </p:cNvPr>
          <p:cNvCxnSpPr>
            <a:cxnSpLocks/>
          </p:cNvCxnSpPr>
          <p:nvPr/>
        </p:nvCxnSpPr>
        <p:spPr>
          <a:xfrm>
            <a:off x="3860690" y="2706295"/>
            <a:ext cx="424757" cy="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717B7A5F-1C00-4E26-8394-DB1832E21BFC}"/>
              </a:ext>
            </a:extLst>
          </p:cNvPr>
          <p:cNvCxnSpPr>
            <a:endCxn id="15" idx="1"/>
          </p:cNvCxnSpPr>
          <p:nvPr/>
        </p:nvCxnSpPr>
        <p:spPr>
          <a:xfrm>
            <a:off x="3860690" y="1798301"/>
            <a:ext cx="438825" cy="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99E5B7F6-45F3-4C90-9E3E-28B5E87778E3}"/>
              </a:ext>
            </a:extLst>
          </p:cNvPr>
          <p:cNvCxnSpPr>
            <a:cxnSpLocks/>
          </p:cNvCxnSpPr>
          <p:nvPr/>
        </p:nvCxnSpPr>
        <p:spPr>
          <a:xfrm>
            <a:off x="3874758" y="3609351"/>
            <a:ext cx="424757" cy="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3F7C556B-04A2-4556-A4CD-44FAE98CD84E}"/>
              </a:ext>
            </a:extLst>
          </p:cNvPr>
          <p:cNvCxnSpPr>
            <a:cxnSpLocks/>
          </p:cNvCxnSpPr>
          <p:nvPr/>
        </p:nvCxnSpPr>
        <p:spPr>
          <a:xfrm>
            <a:off x="3846623" y="4522284"/>
            <a:ext cx="424757" cy="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D32D9E3B-6BE7-4985-9618-CB1B3DE08DBF}"/>
              </a:ext>
            </a:extLst>
          </p:cNvPr>
          <p:cNvCxnSpPr>
            <a:cxnSpLocks/>
          </p:cNvCxnSpPr>
          <p:nvPr/>
        </p:nvCxnSpPr>
        <p:spPr>
          <a:xfrm>
            <a:off x="3874757" y="5430278"/>
            <a:ext cx="424757" cy="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F802DB6D-7F01-4177-A8AD-60E4BCEEAE74}"/>
              </a:ext>
            </a:extLst>
          </p:cNvPr>
          <p:cNvCxnSpPr>
            <a:cxnSpLocks/>
          </p:cNvCxnSpPr>
          <p:nvPr/>
        </p:nvCxnSpPr>
        <p:spPr>
          <a:xfrm>
            <a:off x="3884519" y="6333332"/>
            <a:ext cx="424757" cy="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Content Placeholder 4">
            <a:extLst>
              <a:ext uri="{FF2B5EF4-FFF2-40B4-BE49-F238E27FC236}">
                <a16:creationId xmlns:a16="http://schemas.microsoft.com/office/drawing/2014/main" id="{0BBE22A3-4E3D-478D-B7EE-34D2032992EF}"/>
              </a:ext>
            </a:extLst>
          </p:cNvPr>
          <p:cNvSpPr txBox="1">
            <a:spLocks/>
          </p:cNvSpPr>
          <p:nvPr/>
        </p:nvSpPr>
        <p:spPr>
          <a:xfrm>
            <a:off x="7055072" y="2575560"/>
            <a:ext cx="1510519" cy="675249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b="1">
                <a:solidFill>
                  <a:srgbClr val="ED563B"/>
                </a:solidFill>
              </a:rPr>
              <a:t>Posts</a:t>
            </a: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547E3D0A-FF04-464A-A8CB-E51019E2E36F}"/>
              </a:ext>
            </a:extLst>
          </p:cNvPr>
          <p:cNvCxnSpPr/>
          <p:nvPr/>
        </p:nvCxnSpPr>
        <p:spPr>
          <a:xfrm>
            <a:off x="6716070" y="1798301"/>
            <a:ext cx="0" cy="111488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F5C3FE98-447C-476C-BF84-B2275C2194F8}"/>
              </a:ext>
            </a:extLst>
          </p:cNvPr>
          <p:cNvCxnSpPr>
            <a:endCxn id="8" idx="1"/>
          </p:cNvCxnSpPr>
          <p:nvPr/>
        </p:nvCxnSpPr>
        <p:spPr>
          <a:xfrm>
            <a:off x="6730138" y="1798301"/>
            <a:ext cx="324935" cy="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83804AD8-8FA4-495D-A51B-F38A14AC78F4}"/>
              </a:ext>
            </a:extLst>
          </p:cNvPr>
          <p:cNvCxnSpPr>
            <a:endCxn id="60" idx="1"/>
          </p:cNvCxnSpPr>
          <p:nvPr/>
        </p:nvCxnSpPr>
        <p:spPr>
          <a:xfrm>
            <a:off x="6730138" y="2913184"/>
            <a:ext cx="324934" cy="1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8E5B4D47-AA48-4755-8F75-D032EB80254D}"/>
              </a:ext>
            </a:extLst>
          </p:cNvPr>
          <p:cNvCxnSpPr/>
          <p:nvPr/>
        </p:nvCxnSpPr>
        <p:spPr>
          <a:xfrm>
            <a:off x="1950130" y="1167618"/>
            <a:ext cx="82911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E77E3DF3-562A-49B8-9F43-9A585ADB13E7}"/>
              </a:ext>
            </a:extLst>
          </p:cNvPr>
          <p:cNvCxnSpPr>
            <a:endCxn id="6" idx="0"/>
          </p:cNvCxnSpPr>
          <p:nvPr/>
        </p:nvCxnSpPr>
        <p:spPr>
          <a:xfrm>
            <a:off x="1951043" y="1167618"/>
            <a:ext cx="1" cy="297755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8BFE426C-E2E3-4C60-9411-84B4A773B206}"/>
              </a:ext>
            </a:extLst>
          </p:cNvPr>
          <p:cNvCxnSpPr/>
          <p:nvPr/>
        </p:nvCxnSpPr>
        <p:spPr>
          <a:xfrm>
            <a:off x="5054774" y="1150862"/>
            <a:ext cx="1" cy="297755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2D7CD544-E219-472C-A2D7-E8B33960D330}"/>
              </a:ext>
            </a:extLst>
          </p:cNvPr>
          <p:cNvCxnSpPr/>
          <p:nvPr/>
        </p:nvCxnSpPr>
        <p:spPr>
          <a:xfrm>
            <a:off x="7810330" y="1162922"/>
            <a:ext cx="1" cy="297755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5D9FE88C-CD5B-4E65-AACD-071CD4E24FFE}"/>
              </a:ext>
            </a:extLst>
          </p:cNvPr>
          <p:cNvCxnSpPr/>
          <p:nvPr/>
        </p:nvCxnSpPr>
        <p:spPr>
          <a:xfrm>
            <a:off x="10240956" y="1150862"/>
            <a:ext cx="1" cy="297755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2C773DB7-0DD1-47C9-8DF4-5B9B9C29CED1}"/>
              </a:ext>
            </a:extLst>
          </p:cNvPr>
          <p:cNvCxnSpPr>
            <a:stCxn id="5" idx="2"/>
          </p:cNvCxnSpPr>
          <p:nvPr/>
        </p:nvCxnSpPr>
        <p:spPr>
          <a:xfrm flipH="1">
            <a:off x="6095705" y="872196"/>
            <a:ext cx="295" cy="27866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B9558A99-52F1-4DAC-AF48-7235B9DB71A5}"/>
              </a:ext>
            </a:extLst>
          </p:cNvPr>
          <p:cNvCxnSpPr>
            <a:cxnSpLocks/>
          </p:cNvCxnSpPr>
          <p:nvPr/>
        </p:nvCxnSpPr>
        <p:spPr>
          <a:xfrm>
            <a:off x="1927535" y="5285442"/>
            <a:ext cx="0" cy="28967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89B3DD6C-AC6A-4340-9060-E1A0B2309443}"/>
              </a:ext>
            </a:extLst>
          </p:cNvPr>
          <p:cNvCxnSpPr/>
          <p:nvPr/>
        </p:nvCxnSpPr>
        <p:spPr>
          <a:xfrm>
            <a:off x="1000563" y="5610203"/>
            <a:ext cx="189913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120066D6-918C-468F-9105-8D915DACD686}"/>
              </a:ext>
            </a:extLst>
          </p:cNvPr>
          <p:cNvCxnSpPr>
            <a:cxnSpLocks/>
          </p:cNvCxnSpPr>
          <p:nvPr/>
        </p:nvCxnSpPr>
        <p:spPr>
          <a:xfrm>
            <a:off x="1000563" y="5610204"/>
            <a:ext cx="0" cy="28967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3D70218A-1C7D-4F20-B762-A7A8F76BD076}"/>
              </a:ext>
            </a:extLst>
          </p:cNvPr>
          <p:cNvCxnSpPr>
            <a:cxnSpLocks/>
          </p:cNvCxnSpPr>
          <p:nvPr/>
        </p:nvCxnSpPr>
        <p:spPr>
          <a:xfrm>
            <a:off x="2899696" y="5610204"/>
            <a:ext cx="0" cy="28967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Content Placeholder 4">
            <a:extLst>
              <a:ext uri="{FF2B5EF4-FFF2-40B4-BE49-F238E27FC236}">
                <a16:creationId xmlns:a16="http://schemas.microsoft.com/office/drawing/2014/main" id="{31DFE776-5D0F-4548-9D09-9405537466F6}"/>
              </a:ext>
            </a:extLst>
          </p:cNvPr>
          <p:cNvSpPr txBox="1">
            <a:spLocks/>
          </p:cNvSpPr>
          <p:nvPr/>
        </p:nvSpPr>
        <p:spPr>
          <a:xfrm>
            <a:off x="123468" y="5930319"/>
            <a:ext cx="1631816" cy="675249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b="1">
                <a:solidFill>
                  <a:srgbClr val="ED563B"/>
                </a:solidFill>
              </a:rPr>
              <a:t>Birthday cake</a:t>
            </a:r>
          </a:p>
        </p:txBody>
      </p:sp>
      <p:sp>
        <p:nvSpPr>
          <p:cNvPr id="103" name="Content Placeholder 4">
            <a:extLst>
              <a:ext uri="{FF2B5EF4-FFF2-40B4-BE49-F238E27FC236}">
                <a16:creationId xmlns:a16="http://schemas.microsoft.com/office/drawing/2014/main" id="{C218600A-386D-4629-82BC-2803C24A9C6A}"/>
              </a:ext>
            </a:extLst>
          </p:cNvPr>
          <p:cNvSpPr txBox="1">
            <a:spLocks/>
          </p:cNvSpPr>
          <p:nvPr/>
        </p:nvSpPr>
        <p:spPr>
          <a:xfrm>
            <a:off x="1927535" y="5930320"/>
            <a:ext cx="1800131" cy="675249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b="1">
                <a:solidFill>
                  <a:srgbClr val="ED563B"/>
                </a:solidFill>
              </a:rPr>
              <a:t>Anniversary cake</a:t>
            </a:r>
          </a:p>
        </p:txBody>
      </p:sp>
    </p:spTree>
    <p:extLst>
      <p:ext uri="{BB962C8B-B14F-4D97-AF65-F5344CB8AC3E}">
        <p14:creationId xmlns:p14="http://schemas.microsoft.com/office/powerpoint/2010/main" val="11732356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56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52F698-DC0B-4734-8CE6-75B68379FA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US" b="1">
                <a:solidFill>
                  <a:schemeClr val="bg1"/>
                </a:solidFill>
              </a:rPr>
              <a:t>HOME PAGE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715F046-8DFB-41C6-97EC-96CDE0D75F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290160"/>
            <a:ext cx="4399628" cy="247358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449BEC-B22C-4BBD-8DEE-98A9DBD08E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4172" y="1290159"/>
            <a:ext cx="4399628" cy="247358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D89BA2A-68A9-4FE7-A0CD-CCD7BA1646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164271"/>
            <a:ext cx="4399628" cy="247358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C432B94-9F5C-4834-A15B-5671A13B86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4172" y="4164271"/>
            <a:ext cx="4399629" cy="247358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8284443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56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52F698-DC0B-4734-8CE6-75B68379FA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US" b="1">
                <a:solidFill>
                  <a:schemeClr val="bg1"/>
                </a:solidFill>
              </a:rPr>
              <a:t>HOME PAGE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ED0FC8-4553-4291-9D2F-895AC56D84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290158"/>
            <a:ext cx="4399628" cy="247358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AE97583-5734-4C3F-A751-F863224E5F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4174" y="1325563"/>
            <a:ext cx="4399628" cy="247358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546FB71-49E3-42A2-A98A-642372F631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170363"/>
            <a:ext cx="4399628" cy="247358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AA62C96-708F-4BA7-A30D-9DACB9DEE2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4174" y="4170362"/>
            <a:ext cx="4399629" cy="247358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9475970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300</TotalTime>
  <Words>495</Words>
  <Application>Microsoft Office PowerPoint</Application>
  <PresentationFormat>Widescreen</PresentationFormat>
  <Paragraphs>69</Paragraphs>
  <Slides>20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Office Theme</vt:lpstr>
      <vt:lpstr>E-PROJECT THE CAKE WEBSITE</vt:lpstr>
      <vt:lpstr>OVERVIEW</vt:lpstr>
      <vt:lpstr>1. INTRODUCTION</vt:lpstr>
      <vt:lpstr>2. TEAM MEMBER</vt:lpstr>
      <vt:lpstr>3. THE TECHNOLOGY WE USED </vt:lpstr>
      <vt:lpstr>4. WEBSITE STRUCTURE AND FUNCTIONS</vt:lpstr>
      <vt:lpstr>PowerPoint Presentation</vt:lpstr>
      <vt:lpstr>HOME PAGE</vt:lpstr>
      <vt:lpstr>HOME PAGE</vt:lpstr>
      <vt:lpstr>HOME PAGE</vt:lpstr>
      <vt:lpstr>HOME PAGE</vt:lpstr>
      <vt:lpstr>PRODUCT PAGE</vt:lpstr>
      <vt:lpstr>ADD TO CART</vt:lpstr>
      <vt:lpstr>CHECK OUT</vt:lpstr>
      <vt:lpstr>ABOUT US</vt:lpstr>
      <vt:lpstr>TESTIMONIAL</vt:lpstr>
      <vt:lpstr>FAQs</vt:lpstr>
      <vt:lpstr>TERM</vt:lpstr>
      <vt:lpstr>CONTACT US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CAKE WEBSITE</dc:title>
  <dc:creator>Hồng Thái Ngô</dc:creator>
  <cp:lastModifiedBy>Hồng Thái Ngô</cp:lastModifiedBy>
  <cp:revision>25</cp:revision>
  <dcterms:created xsi:type="dcterms:W3CDTF">2021-07-19T13:05:39Z</dcterms:created>
  <dcterms:modified xsi:type="dcterms:W3CDTF">2021-07-21T16:01:04Z</dcterms:modified>
</cp:coreProperties>
</file>